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2" r:id="rId4"/>
    <p:sldId id="263" r:id="rId5"/>
    <p:sldId id="264" r:id="rId6"/>
    <p:sldId id="259" r:id="rId7"/>
    <p:sldId id="260" r:id="rId8"/>
  </p:sldIdLst>
  <p:sldSz cx="12192000" cy="6858000"/>
  <p:notesSz cx="7010400" cy="92360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" roundtripDataSignature="AMtx7mj2qoTGmgm7dGuIMMLYYc5glFxZ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99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47492" y="2436512"/>
            <a:ext cx="5898375" cy="126184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sng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u="sng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200" b="0" i="0" u="sng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490" y="3765150"/>
            <a:ext cx="5898376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evice will be faster than double standard CPE test time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</a:t>
            </a:r>
            <a:r>
              <a:rPr lang="en-US" sz="1400" b="0" i="0" u="none" strike="noStrike" cap="none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 error margin</a:t>
            </a:r>
            <a:endParaRPr lang="en-US"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</a:t>
            </a: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and &lt;10lbs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90" y="5052214"/>
            <a:ext cx="5898376" cy="175236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Choosing </a:t>
            </a:r>
            <a:r>
              <a:rPr lang="en-US" sz="1400" b="0" i="0" u="none" strike="noStrike" cap="none" dirty="0" err="1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Protomat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 vs. Outsourcing PCB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Testing components with nonstandard packaging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Resources for setting up Jetson Nano are out of date and partially incompatible with 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dlib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 (v4.2)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Unsure if the chosen off-shelf housing will present thermal or mounting problems</a:t>
            </a:r>
            <a:endParaRPr lang="en-US" sz="1400" b="0" i="0" u="none" strike="noStrike" cap="none" dirty="0">
              <a:solidFill>
                <a:srgbClr val="FF0000"/>
              </a:solidFill>
              <a:latin typeface="Times New Roman"/>
              <a:ea typeface="Arial"/>
              <a:cs typeface="Times New Roman"/>
              <a:sym typeface="Times New Roman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046961" y="941739"/>
            <a:ext cx="6060300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Contact </a:t>
            </a:r>
            <a:r>
              <a:rPr lang="en-US" sz="1400" b="0" i="0" u="none" strike="noStrike" cap="none" dirty="0" err="1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Plybon</a:t>
            </a:r>
            <a:endParaRPr lang="en-US" sz="1400" b="0" i="0" u="none" strike="noStrike" cap="none" dirty="0">
              <a:solidFill>
                <a:srgbClr val="FF0000"/>
              </a:solidFill>
              <a:latin typeface="Times New Roman"/>
              <a:ea typeface="Arial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Creative spot soldering and testing individual components before integration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 Start comparing newer versions (v4.4 or higher) for 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dlib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 compatibility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Use provided </a:t>
            </a:r>
            <a:r>
              <a:rPr lang="en-US" sz="1400" b="0" i="0" u="none" strike="noStrike" cap="none" dirty="0" err="1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solidworks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housing files and existing component files to perform thermal finite element analysis</a:t>
            </a:r>
            <a:endParaRPr lang="en-US" sz="1400" b="0" i="0" u="none" strike="noStrike" cap="none" dirty="0">
              <a:solidFill>
                <a:srgbClr val="FF0000"/>
              </a:solidFill>
              <a:latin typeface="Times New Roman"/>
              <a:ea typeface="Arial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46925" y="2472489"/>
            <a:ext cx="4149698" cy="252372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Validated transformer step-down and impedance characteristics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Changed diode components to meet needed current specs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Fixed floating ground err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Validated two functional groups together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Began setting up Jetson Nano microprocessor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Far cheaper to purchase off-shelf housing than to 3D print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Housing selection narrowed down to 2 or 3 options</a:t>
            </a:r>
          </a:p>
        </p:txBody>
      </p:sp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046925" y="5052214"/>
            <a:ext cx="6060300" cy="166195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Finish component testing and print PCB (Nathan)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 how to make a new 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CMake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List file (George)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up Jetson Nano for v4.4 (George)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testing example program for facial recognition compatibility (George)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 thermal load on housing is not a problem and order housing (Ethan)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egin brainstorming how to test cooling capabilities of ICE tower (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lang="en-US" b="0" i="0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92962" y="2579156"/>
            <a:ext cx="520700" cy="10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9FDE65-B349-CA4A-BE10-7CA664B09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4428" y="2467729"/>
            <a:ext cx="1591636" cy="11606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404F764-8A46-2B4D-83E5-888300738E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0012093" y="2864744"/>
            <a:ext cx="2284702" cy="171352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644875-2956-D141-AB72-3B3EA7FE0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657" y="960718"/>
            <a:ext cx="7746237" cy="564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962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204074-44B5-254E-B900-8DBA2B2A9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56495" y="1789584"/>
            <a:ext cx="5525142" cy="4143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AD08A5-6766-8C40-BFA4-68AE04148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3994" y="1098940"/>
            <a:ext cx="4143858" cy="552514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9E57F9-3833-7E45-803B-2C09AACF35FB}"/>
              </a:ext>
            </a:extLst>
          </p:cNvPr>
          <p:cNvSpPr/>
          <p:nvPr/>
        </p:nvSpPr>
        <p:spPr>
          <a:xfrm>
            <a:off x="4465367" y="1563270"/>
            <a:ext cx="326126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Validated transformer step-down and impedance characteristics (left)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BF76C9-F996-0245-B60B-572BBAB3C19E}"/>
              </a:ext>
            </a:extLst>
          </p:cNvPr>
          <p:cNvSpPr/>
          <p:nvPr/>
        </p:nvSpPr>
        <p:spPr>
          <a:xfrm>
            <a:off x="4465367" y="3650795"/>
            <a:ext cx="326126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Changed diode components to meet needed current specs and validated (right)</a:t>
            </a:r>
          </a:p>
        </p:txBody>
      </p:sp>
    </p:spTree>
    <p:extLst>
      <p:ext uri="{BB962C8B-B14F-4D97-AF65-F5344CB8AC3E}">
        <p14:creationId xmlns:p14="http://schemas.microsoft.com/office/powerpoint/2010/main" val="677001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CDF06-234A-2046-931F-B2633A91F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456494" y="1789583"/>
            <a:ext cx="5525143" cy="41438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6EF2B6-1F05-2F46-9E77-8D6A050FD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123352" y="1789583"/>
            <a:ext cx="5525143" cy="41438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EFA5F76-689F-384D-9161-00A4B56FCD26}"/>
              </a:ext>
            </a:extLst>
          </p:cNvPr>
          <p:cNvSpPr/>
          <p:nvPr/>
        </p:nvSpPr>
        <p:spPr>
          <a:xfrm>
            <a:off x="4579555" y="1860981"/>
            <a:ext cx="30328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Fixed floating ground error (left)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9613E4-C84B-354E-9727-BB282E5CB81D}"/>
              </a:ext>
            </a:extLst>
          </p:cNvPr>
          <p:cNvSpPr/>
          <p:nvPr/>
        </p:nvSpPr>
        <p:spPr>
          <a:xfrm>
            <a:off x="4579554" y="4214321"/>
            <a:ext cx="30328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Validated two functional groups together (right)</a:t>
            </a:r>
          </a:p>
        </p:txBody>
      </p:sp>
    </p:spTree>
    <p:extLst>
      <p:ext uri="{BB962C8B-B14F-4D97-AF65-F5344CB8AC3E}">
        <p14:creationId xmlns:p14="http://schemas.microsoft.com/office/powerpoint/2010/main" val="2807369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84553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BE7B9C-553D-4A01-95DB-67973F689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296570" y="1491435"/>
            <a:ext cx="4245735" cy="31843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FD0FD2-FD78-4B8A-BFC6-BE622A147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100459" y="1553723"/>
            <a:ext cx="4079631" cy="30597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7F3D37-379B-4B22-899C-5CC9C86FB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2101" y="1043769"/>
            <a:ext cx="2658794" cy="35450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DA7C56-4C25-46BE-8378-ECD25AECB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090075" y="1486902"/>
            <a:ext cx="3545059" cy="26587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BEBB62-903A-4308-A1AD-089CE9534722}"/>
              </a:ext>
            </a:extLst>
          </p:cNvPr>
          <p:cNvSpPr txBox="1"/>
          <p:nvPr/>
        </p:nvSpPr>
        <p:spPr>
          <a:xfrm>
            <a:off x="0" y="5206453"/>
            <a:ext cx="620672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Validated transformer step-down and impedance characteristics (YL output, 2nd file)</a:t>
            </a:r>
          </a:p>
          <a:p>
            <a:r>
              <a:rPr lang="en-US" dirty="0"/>
              <a:t>Changed diode components to meet needed current specs and validated (rectified YL output, 3rd file)</a:t>
            </a:r>
          </a:p>
          <a:p>
            <a:r>
              <a:rPr lang="en-US" dirty="0"/>
              <a:t>Fixed floating ground error (goofy looking signal, 4th file)</a:t>
            </a:r>
          </a:p>
          <a:p>
            <a:r>
              <a:rPr lang="en-US" dirty="0"/>
              <a:t>Validated two functional groups together (half wave rectified YL output and transformer output GN, 1st file)</a:t>
            </a:r>
          </a:p>
        </p:txBody>
      </p:sp>
    </p:spTree>
    <p:extLst>
      <p:ext uri="{BB962C8B-B14F-4D97-AF65-F5344CB8AC3E}">
        <p14:creationId xmlns:p14="http://schemas.microsoft.com/office/powerpoint/2010/main" val="2186072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January 21,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EDE585-755A-4003-9FAE-3986C8240970}"/>
              </a:ext>
            </a:extLst>
          </p:cNvPr>
          <p:cNvSpPr txBox="1"/>
          <p:nvPr/>
        </p:nvSpPr>
        <p:spPr>
          <a:xfrm>
            <a:off x="70239" y="1167618"/>
            <a:ext cx="1181696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George’s Progress (1-20-21)</a:t>
            </a:r>
          </a:p>
          <a:p>
            <a:r>
              <a:rPr lang="en-US"/>
              <a:t>Over break I found some useful examples in dlib that may help in the process of developing the system,</a:t>
            </a:r>
          </a:p>
          <a:p>
            <a:r>
              <a:rPr lang="en-US"/>
              <a:t>and also started looking into Google Firebase which may help in the mobile app development and add</a:t>
            </a:r>
          </a:p>
          <a:p>
            <a:r>
              <a:rPr lang="en-US"/>
              <a:t>the ability to have a pc option (not that certain about all of this).</a:t>
            </a:r>
          </a:p>
          <a:p>
            <a:endParaRPr lang="en-US"/>
          </a:p>
          <a:p>
            <a:r>
              <a:rPr lang="en-US"/>
              <a:t>Roadblocks</a:t>
            </a:r>
          </a:p>
          <a:p>
            <a:r>
              <a:rPr lang="en-US"/>
              <a:t>The most useful of the examples was not built by CMake when the rest were. I am looking into how to</a:t>
            </a:r>
          </a:p>
          <a:p>
            <a:r>
              <a:rPr lang="en-US"/>
              <a:t>make a CMake List file to try and build it.</a:t>
            </a:r>
          </a:p>
          <a:p>
            <a:r>
              <a:rPr lang="en-US"/>
              <a:t>The guide for setting up the Nano was out of date (based on version 4.2) and we need version 4.4 or</a:t>
            </a:r>
          </a:p>
          <a:p>
            <a:r>
              <a:rPr lang="en-US"/>
              <a:t>better (I do not know if there is a higher version or not) to be able to use dlib at maximum efficiency and</a:t>
            </a:r>
          </a:p>
          <a:p>
            <a:r>
              <a:rPr lang="en-US"/>
              <a:t>without workarounds. I have found where to get version 4.4 and will use the guide a bit more leniently</a:t>
            </a:r>
          </a:p>
          <a:p>
            <a:r>
              <a:rPr lang="en-US"/>
              <a:t>knowing that some things are out of date and that they may work differently on the newer version.</a:t>
            </a:r>
          </a:p>
          <a:p>
            <a:endParaRPr lang="en-US"/>
          </a:p>
          <a:p>
            <a:r>
              <a:rPr lang="en-US"/>
              <a:t>Recent results</a:t>
            </a:r>
          </a:p>
          <a:p>
            <a:r>
              <a:rPr lang="en-US"/>
              <a:t>I had started the process with version 4.2 and was about halfway through the setup processes, but then</a:t>
            </a:r>
          </a:p>
          <a:p>
            <a:r>
              <a:rPr lang="en-US"/>
              <a:t>I found the problem with version 4.2 not being fully compatible with dlib.</a:t>
            </a:r>
          </a:p>
          <a:p>
            <a:endParaRPr lang="en-US"/>
          </a:p>
          <a:p>
            <a:r>
              <a:rPr lang="en-US"/>
              <a:t>Next steps</a:t>
            </a:r>
          </a:p>
          <a:p>
            <a:r>
              <a:rPr lang="en-US"/>
              <a:t>I will learn how to make a CMake List file and make a new one to run the example.</a:t>
            </a:r>
          </a:p>
          <a:p>
            <a:r>
              <a:rPr lang="en-US"/>
              <a:t>I will set up the Nano running Jetpack version 4.4</a:t>
            </a:r>
          </a:p>
          <a:p>
            <a:r>
              <a:rPr lang="en-US"/>
              <a:t>I will start testing the example program to see if that facial detection algorithm will work for us.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46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851</Words>
  <Application>Microsoft Macintosh PowerPoint</Application>
  <PresentationFormat>Widescreen</PresentationFormat>
  <Paragraphs>94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Ethan Grimes</dc:creator>
  <cp:lastModifiedBy>Ethan Grimes</cp:lastModifiedBy>
  <cp:revision>26</cp:revision>
  <dcterms:created xsi:type="dcterms:W3CDTF">2020-09-08T16:58:35Z</dcterms:created>
  <dcterms:modified xsi:type="dcterms:W3CDTF">2021-01-21T01:05:16Z</dcterms:modified>
</cp:coreProperties>
</file>